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13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30778431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№133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8-10,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20-22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мая 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мая </a:t>
            </a:r>
            <a:endParaRPr lang="kk-KZ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9-14, порывы 15-20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4-6 тепла.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13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60694986"/>
              </p:ext>
            </p:extLst>
          </p:nvPr>
        </p:nvGraphicFramePr>
        <p:xfrm>
          <a:off x="4999855" y="4149080"/>
          <a:ext cx="4716137" cy="180247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0704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29916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707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961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5052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1.55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144016">
                <a:tc>
                  <a:txBody>
                    <a:bodyPr/>
                    <a:lstStyle/>
                    <a:p>
                      <a:pPr marL="0" marR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И.Н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28176</TotalTime>
  <Words>597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5268</cp:revision>
  <cp:lastPrinted>2021-07-01T03:56:27Z</cp:lastPrinted>
  <dcterms:created xsi:type="dcterms:W3CDTF">2018-03-27T06:03:00Z</dcterms:created>
  <dcterms:modified xsi:type="dcterms:W3CDTF">2026-05-13T07:07:25Z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